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78" r:id="rId3"/>
    <p:sldId id="284" r:id="rId4"/>
    <p:sldId id="285" r:id="rId5"/>
    <p:sldId id="279" r:id="rId6"/>
    <p:sldId id="280" r:id="rId7"/>
    <p:sldId id="281" r:id="rId8"/>
    <p:sldId id="282" r:id="rId9"/>
    <p:sldId id="283" r:id="rId10"/>
    <p:sldId id="286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89" autoAdjust="0"/>
    <p:restoredTop sz="95588" autoAdjust="0"/>
  </p:normalViewPr>
  <p:slideViewPr>
    <p:cSldViewPr snapToGrid="0" showGuides="1">
      <p:cViewPr varScale="1">
        <p:scale>
          <a:sx n="67" d="100"/>
          <a:sy n="67" d="100"/>
        </p:scale>
        <p:origin x="200" y="130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0523AE-47E9-5429-EAE6-7D9AF38FABAE}"/>
              </a:ext>
            </a:extLst>
          </p:cNvPr>
          <p:cNvSpPr txBox="1">
            <a:spLocks/>
          </p:cNvSpPr>
          <p:nvPr/>
        </p:nvSpPr>
        <p:spPr>
          <a:xfrm>
            <a:off x="4531122" y="1300016"/>
            <a:ext cx="3609789" cy="5272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00" dirty="0"/>
              <a:t>let fib n =</a:t>
            </a:r>
          </a:p>
          <a:p>
            <a:pPr marL="0" indent="0">
              <a:buNone/>
            </a:pPr>
            <a:r>
              <a:rPr lang="en-GB" sz="1100" dirty="0"/>
              <a:t>  match n with</a:t>
            </a:r>
          </a:p>
          <a:p>
            <a:pPr marL="0" indent="0">
              <a:buNone/>
            </a:pPr>
            <a:r>
              <a:rPr lang="en-GB" sz="1100" dirty="0"/>
              <a:t>    0 -&gt; 0</a:t>
            </a:r>
          </a:p>
          <a:p>
            <a:pPr marL="0" indent="0">
              <a:buNone/>
            </a:pPr>
            <a:r>
              <a:rPr lang="en-GB" sz="1100" dirty="0"/>
              <a:t>    | 1 -&gt; 1</a:t>
            </a:r>
          </a:p>
          <a:p>
            <a:pPr marL="0" indent="0">
              <a:buNone/>
            </a:pPr>
            <a:r>
              <a:rPr lang="en-GB" sz="1100" dirty="0"/>
              <a:t>    | _ -&gt;</a:t>
            </a:r>
          </a:p>
          <a:p>
            <a:pPr marL="0" indent="0">
              <a:buNone/>
            </a:pPr>
            <a:r>
              <a:rPr lang="en-GB" sz="1100" dirty="0"/>
              <a:t>      let mutable </a:t>
            </a:r>
            <a:r>
              <a:rPr lang="en-GB" sz="1100" dirty="0" err="1"/>
              <a:t>prevPrev</a:t>
            </a:r>
            <a:r>
              <a:rPr lang="en-GB" sz="1100" dirty="0"/>
              <a:t> = 0</a:t>
            </a:r>
          </a:p>
          <a:p>
            <a:pPr marL="0" indent="0">
              <a:buNone/>
            </a:pPr>
            <a:r>
              <a:rPr lang="en-GB" sz="1100" dirty="0"/>
              <a:t>      let mutable </a:t>
            </a:r>
            <a:r>
              <a:rPr lang="en-GB" sz="1100" dirty="0" err="1"/>
              <a:t>prev</a:t>
            </a:r>
            <a:r>
              <a:rPr lang="en-GB" sz="1100" dirty="0"/>
              <a:t> = 1</a:t>
            </a:r>
          </a:p>
          <a:p>
            <a:pPr marL="0" indent="0">
              <a:buNone/>
            </a:pPr>
            <a:r>
              <a:rPr lang="en-GB" sz="1100" dirty="0"/>
              <a:t>      let mutable </a:t>
            </a:r>
            <a:r>
              <a:rPr lang="en-GB" sz="1100" dirty="0" err="1"/>
              <a:t>i</a:t>
            </a:r>
            <a:r>
              <a:rPr lang="en-GB" sz="1100" dirty="0"/>
              <a:t> = 2;</a:t>
            </a:r>
          </a:p>
          <a:p>
            <a:pPr marL="0" indent="0">
              <a:buNone/>
            </a:pPr>
            <a:r>
              <a:rPr lang="en-GB" sz="1100" dirty="0"/>
              <a:t>    </a:t>
            </a:r>
          </a:p>
          <a:p>
            <a:pPr marL="0" indent="0">
              <a:buNone/>
            </a:pPr>
            <a:r>
              <a:rPr lang="en-GB" sz="1100" dirty="0"/>
              <a:t>      while </a:t>
            </a:r>
            <a:r>
              <a:rPr lang="en-GB" sz="1100" dirty="0" err="1"/>
              <a:t>i</a:t>
            </a:r>
            <a:r>
              <a:rPr lang="en-GB" sz="1100" dirty="0"/>
              <a:t> &lt;= n do</a:t>
            </a:r>
          </a:p>
          <a:p>
            <a:pPr marL="0" indent="0">
              <a:buNone/>
            </a:pPr>
            <a:r>
              <a:rPr lang="en-GB" sz="1100" dirty="0"/>
              <a:t>        let </a:t>
            </a:r>
            <a:r>
              <a:rPr lang="en-GB" sz="1100" dirty="0" err="1"/>
              <a:t>curr</a:t>
            </a:r>
            <a:r>
              <a:rPr lang="en-GB" sz="1100" dirty="0"/>
              <a:t> = </a:t>
            </a:r>
            <a:r>
              <a:rPr lang="en-GB" sz="1100" dirty="0" err="1"/>
              <a:t>prev</a:t>
            </a:r>
            <a:r>
              <a:rPr lang="en-GB" sz="1100" dirty="0"/>
              <a:t> + </a:t>
            </a:r>
            <a:r>
              <a:rPr lang="en-GB" sz="1100" dirty="0" err="1"/>
              <a:t>prevPrev</a:t>
            </a:r>
            <a:endParaRPr lang="en-GB" sz="1100" dirty="0"/>
          </a:p>
          <a:p>
            <a:pPr marL="0" indent="0">
              <a:buNone/>
            </a:pPr>
            <a:r>
              <a:rPr lang="en-GB" sz="1100" dirty="0"/>
              <a:t>        </a:t>
            </a:r>
            <a:r>
              <a:rPr lang="en-GB" sz="1100" dirty="0" err="1"/>
              <a:t>prevPrev</a:t>
            </a:r>
            <a:r>
              <a:rPr lang="en-GB" sz="1100" dirty="0"/>
              <a:t> &lt;- </a:t>
            </a:r>
            <a:r>
              <a:rPr lang="en-GB" sz="1100" dirty="0" err="1"/>
              <a:t>prev</a:t>
            </a:r>
            <a:endParaRPr lang="en-GB" sz="1100" dirty="0"/>
          </a:p>
          <a:p>
            <a:pPr marL="0" indent="0">
              <a:buNone/>
            </a:pPr>
            <a:r>
              <a:rPr lang="en-GB" sz="1100" dirty="0"/>
              <a:t>        </a:t>
            </a:r>
            <a:r>
              <a:rPr lang="en-GB" sz="1100" dirty="0" err="1"/>
              <a:t>prev</a:t>
            </a:r>
            <a:r>
              <a:rPr lang="en-GB" sz="1100" dirty="0"/>
              <a:t> &lt;- </a:t>
            </a:r>
            <a:r>
              <a:rPr lang="en-GB" sz="1100" dirty="0" err="1"/>
              <a:t>curr</a:t>
            </a:r>
            <a:endParaRPr lang="en-GB" sz="1100" dirty="0"/>
          </a:p>
          <a:p>
            <a:pPr marL="0" indent="0">
              <a:buNone/>
            </a:pPr>
            <a:r>
              <a:rPr lang="en-GB" sz="1100" dirty="0"/>
              <a:t>        </a:t>
            </a:r>
            <a:r>
              <a:rPr lang="en-GB" sz="1100" dirty="0" err="1"/>
              <a:t>i</a:t>
            </a:r>
            <a:r>
              <a:rPr lang="en-GB" sz="1100" dirty="0"/>
              <a:t> &lt;- </a:t>
            </a:r>
            <a:r>
              <a:rPr lang="en-GB" sz="1100" dirty="0" err="1"/>
              <a:t>i</a:t>
            </a:r>
            <a:r>
              <a:rPr lang="en-GB" sz="1100" dirty="0"/>
              <a:t> + 1</a:t>
            </a:r>
          </a:p>
          <a:p>
            <a:pPr marL="0" indent="0">
              <a:buNone/>
            </a:pPr>
            <a:r>
              <a:rPr lang="en-GB" sz="1100" dirty="0"/>
              <a:t>      </a:t>
            </a:r>
            <a:r>
              <a:rPr lang="en-GB" sz="1100" dirty="0" err="1"/>
              <a:t>prev</a:t>
            </a:r>
            <a:endParaRPr lang="en-GB" sz="1100" dirty="0"/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r>
              <a:rPr lang="en-GB" sz="1100" dirty="0"/>
              <a:t>let mutable </a:t>
            </a:r>
            <a:r>
              <a:rPr lang="en-GB" sz="1100" dirty="0" err="1"/>
              <a:t>i</a:t>
            </a:r>
            <a:r>
              <a:rPr lang="en-GB" sz="1100" dirty="0"/>
              <a:t> = 0</a:t>
            </a:r>
          </a:p>
          <a:p>
            <a:pPr marL="0" indent="0">
              <a:buNone/>
            </a:pPr>
            <a:r>
              <a:rPr lang="en-GB" sz="1100" dirty="0"/>
              <a:t>while </a:t>
            </a:r>
            <a:r>
              <a:rPr lang="en-GB" sz="1100" dirty="0" err="1"/>
              <a:t>i</a:t>
            </a:r>
            <a:r>
              <a:rPr lang="en-GB" sz="1100" dirty="0"/>
              <a:t> &lt;= 45 do</a:t>
            </a:r>
          </a:p>
          <a:p>
            <a:pPr marL="0" indent="0">
              <a:buNone/>
            </a:pPr>
            <a:r>
              <a:rPr lang="en-GB" sz="1100" dirty="0"/>
              <a:t>  </a:t>
            </a:r>
            <a:r>
              <a:rPr lang="en-GB" sz="1100" dirty="0" err="1"/>
              <a:t>printfn</a:t>
            </a:r>
            <a:r>
              <a:rPr lang="en-GB" sz="1100" dirty="0"/>
              <a:t> "fib(%d) = %d" </a:t>
            </a:r>
            <a:r>
              <a:rPr lang="en-GB" sz="1100" dirty="0" err="1"/>
              <a:t>i</a:t>
            </a:r>
            <a:r>
              <a:rPr lang="en-GB" sz="1100" dirty="0"/>
              <a:t> (fib </a:t>
            </a:r>
            <a:r>
              <a:rPr lang="en-GB" sz="1100" dirty="0" err="1"/>
              <a:t>i</a:t>
            </a:r>
            <a:r>
              <a:rPr lang="en-GB" sz="1100" dirty="0"/>
              <a:t>)</a:t>
            </a:r>
          </a:p>
          <a:p>
            <a:pPr marL="0" indent="0">
              <a:buNone/>
            </a:pPr>
            <a:r>
              <a:rPr lang="en-GB" sz="1100" dirty="0"/>
              <a:t>  </a:t>
            </a:r>
            <a:r>
              <a:rPr lang="en-GB" sz="1100" dirty="0" err="1"/>
              <a:t>i</a:t>
            </a:r>
            <a:r>
              <a:rPr lang="en-GB" sz="1100" dirty="0"/>
              <a:t> &lt;- </a:t>
            </a:r>
            <a:r>
              <a:rPr lang="en-GB" sz="1100" dirty="0" err="1"/>
              <a:t>i</a:t>
            </a:r>
            <a:r>
              <a:rPr lang="en-GB" sz="1100" dirty="0"/>
              <a:t> + 1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749EA-A32F-662F-7B2D-9F637736C021}"/>
              </a:ext>
            </a:extLst>
          </p:cNvPr>
          <p:cNvSpPr txBox="1"/>
          <p:nvPr/>
        </p:nvSpPr>
        <p:spPr>
          <a:xfrm>
            <a:off x="4512072" y="93068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Imperative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D4320-4CD3-3C69-2B6E-2771F02962E4}"/>
              </a:ext>
            </a:extLst>
          </p:cNvPr>
          <p:cNvSpPr txBox="1"/>
          <p:nvPr/>
        </p:nvSpPr>
        <p:spPr>
          <a:xfrm>
            <a:off x="198071" y="3286217"/>
            <a:ext cx="4314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 time 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fibImperative.fsx</a:t>
            </a:r>
            <a:r>
              <a:rPr lang="en-GB" dirty="0"/>
              <a:t> 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fib(44) = 701408733</a:t>
            </a:r>
          </a:p>
          <a:p>
            <a:r>
              <a:rPr lang="en-GB" dirty="0"/>
              <a:t>fib(45) = 1134903170</a:t>
            </a:r>
          </a:p>
          <a:p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fibImperative.fsx</a:t>
            </a:r>
            <a:r>
              <a:rPr lang="en-GB" dirty="0"/>
              <a:t>  0.98s user …</a:t>
            </a:r>
          </a:p>
          <a:p>
            <a:endParaRPr lang="en-D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B0AD06-2159-7CED-C8A1-579652B064A7}"/>
              </a:ext>
            </a:extLst>
          </p:cNvPr>
          <p:cNvSpPr txBox="1">
            <a:spLocks/>
          </p:cNvSpPr>
          <p:nvPr/>
        </p:nvSpPr>
        <p:spPr>
          <a:xfrm>
            <a:off x="407842" y="531497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Fibonacci: 0 1 1 2 3 5 8 13 21 …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839614-7284-D980-1CD7-DDABBED78496}"/>
              </a:ext>
            </a:extLst>
          </p:cNvPr>
          <p:cNvSpPr txBox="1">
            <a:spLocks/>
          </p:cNvSpPr>
          <p:nvPr/>
        </p:nvSpPr>
        <p:spPr>
          <a:xfrm>
            <a:off x="198071" y="1230754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F(0) = 0</a:t>
            </a:r>
          </a:p>
          <a:p>
            <a:pPr marL="0" indent="0">
              <a:buNone/>
            </a:pPr>
            <a:r>
              <a:rPr lang="en-GB" sz="2000" dirty="0"/>
              <a:t>F(1) = 1</a:t>
            </a:r>
          </a:p>
          <a:p>
            <a:pPr marL="0" indent="0">
              <a:buNone/>
            </a:pPr>
            <a:r>
              <a:rPr lang="en-GB" sz="2000" dirty="0"/>
              <a:t>F(n) = F(n-1)+F(n-2)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31614-B9AE-DAA2-8F38-3A28D772D14A}"/>
              </a:ext>
            </a:extLst>
          </p:cNvPr>
          <p:cNvSpPr txBox="1"/>
          <p:nvPr/>
        </p:nvSpPr>
        <p:spPr>
          <a:xfrm>
            <a:off x="8071679" y="907824"/>
            <a:ext cx="629602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fib 5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prevPrev</a:t>
            </a:r>
            <a:r>
              <a:rPr lang="en-GB" dirty="0"/>
              <a:t> = 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</a:t>
            </a:r>
            <a:r>
              <a:rPr lang="en-GB" dirty="0"/>
              <a:t> = 1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i</a:t>
            </a:r>
            <a:r>
              <a:rPr lang="en-GB" dirty="0"/>
              <a:t> = 2</a:t>
            </a:r>
            <a:endParaRPr lang="en-GB" sz="1800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c</a:t>
            </a:r>
            <a:r>
              <a:rPr lang="en-GB" sz="1800" dirty="0" err="1"/>
              <a:t>urr</a:t>
            </a:r>
            <a:r>
              <a:rPr lang="en-GB" sz="1800" dirty="0"/>
              <a:t> = 1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prevPrev</a:t>
            </a:r>
            <a:r>
              <a:rPr lang="en-GB" dirty="0"/>
              <a:t> &lt;- 1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</a:t>
            </a:r>
            <a:r>
              <a:rPr lang="en-GB" dirty="0"/>
              <a:t> &lt;- 1</a:t>
            </a:r>
            <a:endParaRPr lang="en-GB" sz="1800" dirty="0"/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&lt;- 3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curr</a:t>
            </a:r>
            <a:r>
              <a:rPr lang="en-GB" dirty="0"/>
              <a:t> = 2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prevPrev</a:t>
            </a:r>
            <a:r>
              <a:rPr lang="en-GB" dirty="0"/>
              <a:t> &lt;- 1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</a:t>
            </a:r>
            <a:r>
              <a:rPr lang="en-GB" dirty="0"/>
              <a:t> &lt;- 2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i</a:t>
            </a:r>
            <a:r>
              <a:rPr lang="en-GB" dirty="0"/>
              <a:t> &lt;- 4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curr</a:t>
            </a:r>
            <a:r>
              <a:rPr lang="en-GB" dirty="0"/>
              <a:t> = 3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prevPrev</a:t>
            </a:r>
            <a:r>
              <a:rPr lang="en-GB" dirty="0"/>
              <a:t> &lt;- 2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</a:t>
            </a:r>
            <a:r>
              <a:rPr lang="en-GB" dirty="0"/>
              <a:t> &lt;- 3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i</a:t>
            </a:r>
            <a:r>
              <a:rPr lang="en-GB" dirty="0"/>
              <a:t> &lt;- 5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curr</a:t>
            </a:r>
            <a:r>
              <a:rPr lang="en-GB" dirty="0"/>
              <a:t> = 5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prevPrev</a:t>
            </a:r>
            <a:r>
              <a:rPr lang="en-GB" dirty="0"/>
              <a:t> &lt;- 3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prev</a:t>
            </a:r>
            <a:r>
              <a:rPr lang="en-GB" dirty="0"/>
              <a:t> &lt;- 5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i</a:t>
            </a:r>
            <a:r>
              <a:rPr lang="en-GB" dirty="0"/>
              <a:t> &lt;- 6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 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D878AD-B9B0-8256-26A9-3A3CDCD60BEC}"/>
              </a:ext>
            </a:extLst>
          </p:cNvPr>
          <p:cNvCxnSpPr>
            <a:cxnSpLocks/>
          </p:cNvCxnSpPr>
          <p:nvPr/>
        </p:nvCxnSpPr>
        <p:spPr>
          <a:xfrm>
            <a:off x="8052629" y="1210600"/>
            <a:ext cx="4001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CA6F9F-6B36-3663-01AF-F444500A54A8}"/>
              </a:ext>
            </a:extLst>
          </p:cNvPr>
          <p:cNvCxnSpPr>
            <a:cxnSpLocks/>
          </p:cNvCxnSpPr>
          <p:nvPr/>
        </p:nvCxnSpPr>
        <p:spPr>
          <a:xfrm>
            <a:off x="8052629" y="2029762"/>
            <a:ext cx="4001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4654D8-B412-EEE5-79CF-A968CF6BB3EA}"/>
              </a:ext>
            </a:extLst>
          </p:cNvPr>
          <p:cNvCxnSpPr>
            <a:cxnSpLocks/>
          </p:cNvCxnSpPr>
          <p:nvPr/>
        </p:nvCxnSpPr>
        <p:spPr>
          <a:xfrm>
            <a:off x="8052629" y="3115612"/>
            <a:ext cx="4001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51C99-4F44-F18A-C874-30D8FCE28099}"/>
              </a:ext>
            </a:extLst>
          </p:cNvPr>
          <p:cNvCxnSpPr>
            <a:cxnSpLocks/>
          </p:cNvCxnSpPr>
          <p:nvPr/>
        </p:nvCxnSpPr>
        <p:spPr>
          <a:xfrm>
            <a:off x="8071679" y="4232424"/>
            <a:ext cx="4001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58CFA8-DBE8-2B2B-0944-8008AA177872}"/>
              </a:ext>
            </a:extLst>
          </p:cNvPr>
          <p:cNvCxnSpPr>
            <a:cxnSpLocks/>
          </p:cNvCxnSpPr>
          <p:nvPr/>
        </p:nvCxnSpPr>
        <p:spPr>
          <a:xfrm>
            <a:off x="8071679" y="5337324"/>
            <a:ext cx="4001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C6AA3-87A1-BFD2-E51A-4E8844D388C0}"/>
              </a:ext>
            </a:extLst>
          </p:cNvPr>
          <p:cNvCxnSpPr>
            <a:cxnSpLocks/>
          </p:cNvCxnSpPr>
          <p:nvPr/>
        </p:nvCxnSpPr>
        <p:spPr>
          <a:xfrm>
            <a:off x="8052629" y="6423174"/>
            <a:ext cx="40015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/>
              <a:t>F#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lommeregner</a:t>
            </a:r>
            <a:endParaRPr lang="en-US" dirty="0"/>
          </a:p>
          <a:p>
            <a:r>
              <a:rPr lang="en-US" dirty="0" err="1"/>
              <a:t>Konstanter</a:t>
            </a:r>
            <a:r>
              <a:rPr lang="en-US" dirty="0"/>
              <a:t>, </a:t>
            </a:r>
            <a:r>
              <a:rPr lang="en-US" dirty="0" err="1"/>
              <a:t>typer</a:t>
            </a:r>
            <a:r>
              <a:rPr lang="en-US" dirty="0"/>
              <a:t>, </a:t>
            </a:r>
            <a:r>
              <a:rPr lang="en-US" dirty="0" err="1"/>
              <a:t>bindinger</a:t>
            </a:r>
            <a:r>
              <a:rPr lang="en-US" dirty="0"/>
              <a:t>, </a:t>
            </a:r>
            <a:r>
              <a:rPr lang="en-US" dirty="0" err="1"/>
              <a:t>betingelser</a:t>
            </a:r>
            <a:r>
              <a:rPr lang="en-US" dirty="0"/>
              <a:t>, </a:t>
            </a:r>
            <a:r>
              <a:rPr lang="en-US" dirty="0" err="1"/>
              <a:t>løkker</a:t>
            </a:r>
            <a:r>
              <a:rPr lang="en-US" dirty="0"/>
              <a:t>, </a:t>
            </a:r>
            <a:r>
              <a:rPr lang="en-US" dirty="0" err="1"/>
              <a:t>printfn</a:t>
            </a:r>
            <a:r>
              <a:rPr lang="en-US" dirty="0"/>
              <a:t>, </a:t>
            </a:r>
            <a:r>
              <a:rPr lang="en-US" dirty="0" err="1"/>
              <a:t>mutérbare</a:t>
            </a:r>
            <a:r>
              <a:rPr lang="en-US" dirty="0"/>
              <a:t> </a:t>
            </a:r>
            <a:r>
              <a:rPr lang="en-US" dirty="0" err="1"/>
              <a:t>værdier</a:t>
            </a:r>
            <a:endParaRPr lang="en-US" dirty="0"/>
          </a:p>
          <a:p>
            <a:r>
              <a:rPr lang="en-US" dirty="0" err="1"/>
              <a:t>Fibonaccis</a:t>
            </a:r>
            <a:r>
              <a:rPr lang="en-US" dirty="0"/>
              <a:t> </a:t>
            </a:r>
            <a:r>
              <a:rPr lang="en-US" dirty="0" err="1"/>
              <a:t>talrække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sammenlignen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rekursiv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while-</a:t>
            </a:r>
            <a:r>
              <a:rPr lang="en-US" dirty="0" err="1"/>
              <a:t>løkke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F#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417EC1-1087-F34E-9BFA-4F7851D33BA4}"/>
              </a:ext>
            </a:extLst>
          </p:cNvPr>
          <p:cNvSpPr txBox="1">
            <a:spLocks/>
          </p:cNvSpPr>
          <p:nvPr/>
        </p:nvSpPr>
        <p:spPr>
          <a:xfrm>
            <a:off x="7287029" y="984005"/>
            <a:ext cx="3632200" cy="3724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/>
              <a:t>&gt; let a = 357;;</a:t>
            </a:r>
          </a:p>
          <a:p>
            <a:pPr marL="0" indent="0">
              <a:buNone/>
            </a:pPr>
            <a:r>
              <a:rPr lang="en-GB" sz="1500" dirty="0"/>
              <a:t>val a: int = 357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&gt; let b = 864</a:t>
            </a:r>
          </a:p>
          <a:p>
            <a:pPr marL="0" indent="0">
              <a:buNone/>
            </a:pPr>
            <a:r>
              <a:rPr lang="en-GB" sz="1500" dirty="0"/>
              <a:t>- let c = a+b</a:t>
            </a:r>
          </a:p>
          <a:p>
            <a:pPr marL="0" indent="0">
              <a:buNone/>
            </a:pPr>
            <a:r>
              <a:rPr lang="en-GB" sz="1500" dirty="0"/>
              <a:t>- printfn "%A + %A = %A" a b c;;</a:t>
            </a:r>
          </a:p>
          <a:p>
            <a:pPr marL="0" indent="0">
              <a:buNone/>
            </a:pPr>
            <a:r>
              <a:rPr lang="en-GB" sz="1500" dirty="0"/>
              <a:t>357 + 864 = 1221</a:t>
            </a:r>
          </a:p>
          <a:p>
            <a:pPr marL="0" indent="0">
              <a:buNone/>
            </a:pPr>
            <a:r>
              <a:rPr lang="en-GB" sz="1500" dirty="0"/>
              <a:t>val b: int = 864</a:t>
            </a:r>
          </a:p>
          <a:p>
            <a:pPr marL="0" indent="0">
              <a:buNone/>
            </a:pPr>
            <a:r>
              <a:rPr lang="en-GB" sz="1500" dirty="0"/>
              <a:t>val c: int = 1221</a:t>
            </a:r>
          </a:p>
          <a:p>
            <a:pPr marL="0" indent="0">
              <a:buNone/>
            </a:pPr>
            <a:r>
              <a:rPr lang="en-GB" sz="1500" dirty="0"/>
              <a:t>val it: unit = 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BCC12-EE63-5444-8AA3-EAA07FD273A6}"/>
              </a:ext>
            </a:extLst>
          </p:cNvPr>
          <p:cNvSpPr txBox="1"/>
          <p:nvPr/>
        </p:nvSpPr>
        <p:spPr>
          <a:xfrm>
            <a:off x="4229099" y="487445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D465-7384-C44B-8DC5-3BBBD033E706}"/>
              </a:ext>
            </a:extLst>
          </p:cNvPr>
          <p:cNvSpPr txBox="1"/>
          <p:nvPr/>
        </p:nvSpPr>
        <p:spPr>
          <a:xfrm>
            <a:off x="4396741" y="579884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dotnet run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314450" y="1117456"/>
            <a:ext cx="3632200" cy="5740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% dotnet </a:t>
            </a:r>
            <a:r>
              <a:rPr lang="en-GB" sz="1500" spc="60" dirty="0" err="1"/>
              <a:t>fsi</a:t>
            </a: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Microsoft (R) F# Interactive version 12.0.4.0 for F# 6.0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Copyright (c) Microsoft Corporation. All Rights Reserved.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For help type #help;;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&gt; 357;;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/>
              <a:t>val</a:t>
            </a:r>
            <a:r>
              <a:rPr lang="en-GB" sz="1500" spc="60" dirty="0"/>
              <a:t> it: int = 357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&gt; 864;;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/>
              <a:t>val</a:t>
            </a:r>
            <a:r>
              <a:rPr lang="en-GB" sz="1500" spc="60" dirty="0"/>
              <a:t> it: int = 864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&gt; 357+864;;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/>
              <a:t>val</a:t>
            </a:r>
            <a:r>
              <a:rPr lang="en-GB" sz="1500" spc="60" dirty="0"/>
              <a:t> it: int = 1221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A59BC-F1BB-2DE2-38FD-71757054DD79}"/>
              </a:ext>
            </a:extLst>
          </p:cNvPr>
          <p:cNvSpPr txBox="1"/>
          <p:nvPr/>
        </p:nvSpPr>
        <p:spPr>
          <a:xfrm>
            <a:off x="9639300" y="971550"/>
            <a:ext cx="206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DK" dirty="0"/>
              <a:t>eksikografisk virkefelt</a:t>
            </a:r>
          </a:p>
          <a:p>
            <a:endParaRPr lang="en-DK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9B7188-895E-1DB3-7F99-555E3207867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8591550" y="1331119"/>
            <a:ext cx="1047750" cy="112633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F# </a:t>
            </a:r>
            <a:r>
              <a:rPr lang="en-GB" dirty="0" err="1"/>
              <a:t>funktioner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417EC1-1087-F34E-9BFA-4F7851D33BA4}"/>
              </a:ext>
            </a:extLst>
          </p:cNvPr>
          <p:cNvSpPr txBox="1">
            <a:spLocks/>
          </p:cNvSpPr>
          <p:nvPr/>
        </p:nvSpPr>
        <p:spPr>
          <a:xfrm>
            <a:off x="7405914" y="681899"/>
            <a:ext cx="3452583" cy="3179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a = 3         </a:t>
            </a:r>
          </a:p>
          <a:p>
            <a:pPr marL="0" indent="0">
              <a:buNone/>
            </a:pP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let b = 4         </a:t>
            </a:r>
          </a:p>
          <a:p>
            <a:pPr marL="0" indent="0">
              <a:buNone/>
            </a:pP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let </a:t>
            </a: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mul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() = a*b;;</a:t>
            </a:r>
          </a:p>
          <a:p>
            <a:pPr marL="0" indent="0">
              <a:buNone/>
            </a:pP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a: int = 3</a:t>
            </a:r>
          </a:p>
          <a:p>
            <a:pPr marL="0" indent="0">
              <a:buNone/>
            </a:pP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b: int = 4</a:t>
            </a:r>
          </a:p>
          <a:p>
            <a:pPr marL="0" indent="0">
              <a:buNone/>
            </a:pP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mul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: unit -&gt; int</a:t>
            </a:r>
          </a:p>
          <a:p>
            <a:pPr marL="0" indent="0">
              <a:buNone/>
            </a:pPr>
            <a:endParaRPr lang="en-GB" sz="15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buNone/>
            </a:pP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y = </a:t>
            </a: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mul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();;</a:t>
            </a:r>
          </a:p>
          <a:p>
            <a:pPr marL="0" indent="0">
              <a:buNone/>
            </a:pPr>
            <a:r>
              <a:rPr lang="en-GB" sz="15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5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y: int = 12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434730" y="1120453"/>
            <a:ext cx="6270869" cy="5394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% dotnet </a:t>
            </a:r>
            <a:r>
              <a:rPr lang="en-GB" sz="1500" spc="60" dirty="0" err="1">
                <a:latin typeface="DejaVu Sans Book" panose="020B0603030804020204" pitchFamily="34" charset="0"/>
              </a:rPr>
              <a:t>fsi</a:t>
            </a: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Microsoft (R) F# Interactive version 12.0.4.0 for F# 6.0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Copyright (c) Microsoft Corporation. All Rights Reserved.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For help type #help;;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&gt; let m = 3*4;;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val</a:t>
            </a:r>
            <a:r>
              <a:rPr lang="en-GB" sz="1500" spc="60" dirty="0">
                <a:latin typeface="DejaVu Sans Book" panose="020B0603030804020204" pitchFamily="34" charset="0"/>
              </a:rPr>
              <a:t> m: int = 12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&gt; let </a:t>
            </a:r>
            <a:r>
              <a:rPr lang="en-GB" sz="1500" spc="60" dirty="0" err="1">
                <a:latin typeface="DejaVu Sans Book" panose="020B0603030804020204" pitchFamily="34" charset="0"/>
              </a:rPr>
              <a:t>mul</a:t>
            </a:r>
            <a:r>
              <a:rPr lang="en-GB" sz="1500" spc="60" dirty="0">
                <a:latin typeface="DejaVu Sans Book" panose="020B0603030804020204" pitchFamily="34" charset="0"/>
              </a:rPr>
              <a:t> x = 3*x;;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val</a:t>
            </a:r>
            <a:r>
              <a:rPr lang="en-GB" sz="1500" spc="60" dirty="0">
                <a:latin typeface="DejaVu Sans Book" panose="020B0603030804020204" pitchFamily="34" charset="0"/>
              </a:rPr>
              <a:t> </a:t>
            </a:r>
            <a:r>
              <a:rPr lang="en-GB" sz="1500" spc="60" dirty="0" err="1">
                <a:latin typeface="DejaVu Sans Book" panose="020B0603030804020204" pitchFamily="34" charset="0"/>
              </a:rPr>
              <a:t>mul</a:t>
            </a:r>
            <a:r>
              <a:rPr lang="en-GB" sz="1500" spc="60" dirty="0">
                <a:latin typeface="DejaVu Sans Book" panose="020B0603030804020204" pitchFamily="34" charset="0"/>
              </a:rPr>
              <a:t>: x: int -&gt; int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&gt; let y = </a:t>
            </a:r>
            <a:r>
              <a:rPr lang="en-GB" sz="1500" spc="60" dirty="0" err="1">
                <a:latin typeface="DejaVu Sans Book" panose="020B0603030804020204" pitchFamily="34" charset="0"/>
              </a:rPr>
              <a:t>mul</a:t>
            </a:r>
            <a:r>
              <a:rPr lang="en-GB" sz="1500" spc="60" dirty="0">
                <a:latin typeface="DejaVu Sans Book" panose="020B0603030804020204" pitchFamily="34" charset="0"/>
              </a:rPr>
              <a:t> 4;;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val</a:t>
            </a:r>
            <a:r>
              <a:rPr lang="en-GB" sz="1500" spc="60" dirty="0">
                <a:latin typeface="DejaVu Sans Book" panose="020B0603030804020204" pitchFamily="34" charset="0"/>
              </a:rPr>
              <a:t> y: int = 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94544-95D6-2649-FABE-5FB634A7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70" y="4502872"/>
            <a:ext cx="7200900" cy="2159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338F51-B234-4AE6-0690-7A576C99B005}"/>
              </a:ext>
            </a:extLst>
          </p:cNvPr>
          <p:cNvCxnSpPr/>
          <p:nvPr/>
        </p:nvCxnSpPr>
        <p:spPr>
          <a:xfrm>
            <a:off x="6762749" y="338742"/>
            <a:ext cx="0" cy="40688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7BD490-2191-9E46-2F77-5774B76F486B}"/>
              </a:ext>
            </a:extLst>
          </p:cNvPr>
          <p:cNvCxnSpPr>
            <a:cxnSpLocks/>
          </p:cNvCxnSpPr>
          <p:nvPr/>
        </p:nvCxnSpPr>
        <p:spPr>
          <a:xfrm flipH="1">
            <a:off x="6762749" y="4407622"/>
            <a:ext cx="45910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10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670559" y="540495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Nedtælling</a:t>
            </a:r>
            <a:r>
              <a:rPr lang="en-GB" dirty="0"/>
              <a:t> med </a:t>
            </a:r>
            <a:r>
              <a:rPr lang="en-GB" dirty="0" err="1"/>
              <a:t>Rekursion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6D468-7243-22B0-102D-EC0DE6208D54}"/>
              </a:ext>
            </a:extLst>
          </p:cNvPr>
          <p:cNvSpPr txBox="1"/>
          <p:nvPr/>
        </p:nvSpPr>
        <p:spPr>
          <a:xfrm>
            <a:off x="6705600" y="4812193"/>
            <a:ext cx="611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Regler for rekursion</a:t>
            </a:r>
          </a:p>
          <a:p>
            <a:r>
              <a:rPr lang="en-DK" dirty="0"/>
              <a:t>1. Der skal være et basetilfælde</a:t>
            </a:r>
          </a:p>
          <a:p>
            <a:endParaRPr lang="en-DK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6821804" y="693414"/>
            <a:ext cx="4145708" cy="260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let rec </a:t>
            </a:r>
            <a:r>
              <a:rPr lang="en-GB" sz="1800" dirty="0" err="1"/>
              <a:t>countDown</a:t>
            </a:r>
            <a:r>
              <a:rPr lang="en-GB" sz="1800" dirty="0"/>
              <a:t> n =</a:t>
            </a:r>
          </a:p>
          <a:p>
            <a:pPr marL="0" indent="0">
              <a:buNone/>
            </a:pPr>
            <a:r>
              <a:rPr lang="en-GB" sz="1800" dirty="0"/>
              <a:t>   </a:t>
            </a:r>
            <a:r>
              <a:rPr lang="en-GB" sz="1800" dirty="0" err="1"/>
              <a:t>printfn</a:t>
            </a:r>
            <a:r>
              <a:rPr lang="en-GB" sz="1800" dirty="0"/>
              <a:t> "%A" n</a:t>
            </a:r>
          </a:p>
          <a:p>
            <a:pPr marL="0" indent="0">
              <a:buNone/>
            </a:pPr>
            <a:r>
              <a:rPr lang="en-GB" sz="1800" dirty="0"/>
              <a:t>   match n with</a:t>
            </a:r>
          </a:p>
          <a:p>
            <a:pPr marL="0" indent="0">
              <a:buNone/>
            </a:pPr>
            <a:r>
              <a:rPr lang="en-GB" sz="1800" dirty="0"/>
              <a:t>      0 -&gt; ()</a:t>
            </a:r>
          </a:p>
          <a:p>
            <a:pPr marL="0" indent="0">
              <a:buNone/>
            </a:pPr>
            <a:r>
              <a:rPr lang="en-GB" sz="1800" dirty="0"/>
              <a:t>      | _ -&gt; </a:t>
            </a:r>
            <a:r>
              <a:rPr lang="en-GB" sz="1800" dirty="0" err="1"/>
              <a:t>countDown</a:t>
            </a:r>
            <a:r>
              <a:rPr lang="en-GB" sz="1800" dirty="0"/>
              <a:t> (n-1)</a:t>
            </a:r>
          </a:p>
          <a:p>
            <a:pPr marL="0" indent="0">
              <a:buNone/>
            </a:pPr>
            <a:br>
              <a:rPr lang="en-GB" sz="1800" dirty="0"/>
            </a:br>
            <a:r>
              <a:rPr lang="en-GB" sz="1800" dirty="0" err="1"/>
              <a:t>countDown</a:t>
            </a:r>
            <a:r>
              <a:rPr lang="en-GB" sz="1800" dirty="0"/>
              <a:t>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CEB3D-52A4-7570-7735-3D3CF711B8AE}"/>
              </a:ext>
            </a:extLst>
          </p:cNvPr>
          <p:cNvSpPr/>
          <p:nvPr/>
        </p:nvSpPr>
        <p:spPr>
          <a:xfrm>
            <a:off x="7179945" y="1780580"/>
            <a:ext cx="971550" cy="360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248989-BE39-8DD7-107F-F6454E4E9E84}"/>
              </a:ext>
            </a:extLst>
          </p:cNvPr>
          <p:cNvSpPr/>
          <p:nvPr/>
        </p:nvSpPr>
        <p:spPr>
          <a:xfrm>
            <a:off x="7827645" y="2178680"/>
            <a:ext cx="1945005" cy="360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01C436-45E1-FFBA-DC24-C335F58392F7}"/>
              </a:ext>
            </a:extLst>
          </p:cNvPr>
          <p:cNvSpPr txBox="1">
            <a:spLocks/>
          </p:cNvSpPr>
          <p:nvPr/>
        </p:nvSpPr>
        <p:spPr>
          <a:xfrm>
            <a:off x="133351" y="2101411"/>
            <a:ext cx="8991600" cy="43660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countDown</a:t>
            </a:r>
            <a:r>
              <a:rPr lang="en-GB" sz="1800" dirty="0"/>
              <a:t> 5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4)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3))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2)))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1))))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0)))))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()))))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())))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()))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</a:t>
            </a:r>
            <a:r>
              <a:rPr lang="en-GB" sz="1800" dirty="0" err="1"/>
              <a:t>countDown</a:t>
            </a:r>
            <a:r>
              <a:rPr lang="en-GB" sz="1800" dirty="0"/>
              <a:t> ())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</a:t>
            </a:r>
            <a:r>
              <a:rPr lang="en-GB" sz="1800" dirty="0" err="1"/>
              <a:t>countDown</a:t>
            </a:r>
            <a:r>
              <a:rPr lang="en-GB" sz="1800" dirty="0"/>
              <a:t> ( 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 (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64903-0AB4-C73E-9547-25BFFA39028A}"/>
              </a:ext>
            </a:extLst>
          </p:cNvPr>
          <p:cNvSpPr txBox="1"/>
          <p:nvPr/>
        </p:nvSpPr>
        <p:spPr>
          <a:xfrm>
            <a:off x="6705600" y="5374961"/>
            <a:ext cx="6115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2. Funktionen skal kalde sig selv evt. </a:t>
            </a:r>
            <a:r>
              <a:rPr lang="en-GB" dirty="0"/>
              <a:t>i</a:t>
            </a:r>
            <a:r>
              <a:rPr lang="en-DK" dirty="0"/>
              <a:t>ndirekte</a:t>
            </a:r>
          </a:p>
          <a:p>
            <a:r>
              <a:rPr lang="en-DK" dirty="0"/>
              <a:t>3. Rækken af rekursive kald skal ramme basetilfældet indenfor endelig tid</a:t>
            </a:r>
          </a:p>
          <a:p>
            <a:pPr marL="342900" indent="-342900">
              <a:buFont typeface="+mj-lt"/>
              <a:buAutoNum type="arabicPeriod"/>
            </a:pP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23646-96E5-3A1B-1684-0644D23CA0A0}"/>
              </a:ext>
            </a:extLst>
          </p:cNvPr>
          <p:cNvSpPr txBox="1"/>
          <p:nvPr/>
        </p:nvSpPr>
        <p:spPr>
          <a:xfrm>
            <a:off x="10534650" y="97155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sideeffekt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E347B8-B83B-AF16-3597-9E92C2B723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686800" y="1156216"/>
            <a:ext cx="1847850" cy="5715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Nedtælling</a:t>
            </a:r>
            <a:r>
              <a:rPr lang="en-GB" dirty="0"/>
              <a:t> med while-</a:t>
            </a:r>
            <a:r>
              <a:rPr lang="en-GB" dirty="0" err="1"/>
              <a:t>løkke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0523AE-47E9-5429-EAE6-7D9AF38FABAE}"/>
              </a:ext>
            </a:extLst>
          </p:cNvPr>
          <p:cNvSpPr txBox="1">
            <a:spLocks/>
          </p:cNvSpPr>
          <p:nvPr/>
        </p:nvSpPr>
        <p:spPr>
          <a:xfrm>
            <a:off x="1108725" y="1387918"/>
            <a:ext cx="4145707" cy="260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</a:t>
            </a:r>
            <a:r>
              <a:rPr lang="en-GB" dirty="0" err="1"/>
              <a:t>countDown</a:t>
            </a:r>
            <a:r>
              <a:rPr lang="en-GB" dirty="0"/>
              <a:t> n =</a:t>
            </a:r>
          </a:p>
          <a:p>
            <a:pPr marL="0" indent="0">
              <a:buNone/>
            </a:pPr>
            <a:r>
              <a:rPr lang="en-GB" dirty="0"/>
              <a:t>   let mutable </a:t>
            </a:r>
            <a:r>
              <a:rPr lang="en-GB" dirty="0" err="1"/>
              <a:t>i</a:t>
            </a:r>
            <a:r>
              <a:rPr lang="en-GB" dirty="0"/>
              <a:t> = n</a:t>
            </a:r>
          </a:p>
          <a:p>
            <a:pPr marL="0" indent="0">
              <a:buNone/>
            </a:pPr>
            <a:r>
              <a:rPr lang="en-GB" dirty="0"/>
              <a:t>   while </a:t>
            </a:r>
            <a:r>
              <a:rPr lang="en-GB" dirty="0" err="1"/>
              <a:t>i</a:t>
            </a:r>
            <a:r>
              <a:rPr lang="en-GB" dirty="0"/>
              <a:t> &gt;= 0 do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printfn</a:t>
            </a:r>
            <a:r>
              <a:rPr lang="en-GB" dirty="0"/>
              <a:t> "%A" </a:t>
            </a:r>
            <a:r>
              <a:rPr lang="en-GB" dirty="0" err="1"/>
              <a:t>i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i</a:t>
            </a:r>
            <a:r>
              <a:rPr lang="en-GB" dirty="0"/>
              <a:t> &lt;- </a:t>
            </a:r>
            <a:r>
              <a:rPr lang="en-GB" dirty="0" err="1"/>
              <a:t>i</a:t>
            </a:r>
            <a:r>
              <a:rPr lang="en-GB" dirty="0"/>
              <a:t> - 1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countDown</a:t>
            </a:r>
            <a:r>
              <a:rPr lang="en-GB" dirty="0"/>
              <a:t>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59013-9639-132A-1887-A71236C30311}"/>
              </a:ext>
            </a:extLst>
          </p:cNvPr>
          <p:cNvSpPr txBox="1"/>
          <p:nvPr/>
        </p:nvSpPr>
        <p:spPr>
          <a:xfrm>
            <a:off x="6572250" y="1690688"/>
            <a:ext cx="611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Regler for while-løkker</a:t>
            </a:r>
          </a:p>
          <a:p>
            <a:r>
              <a:rPr lang="en-DK" dirty="0"/>
              <a:t>1. Der skal være en slutbetingelse</a:t>
            </a:r>
          </a:p>
          <a:p>
            <a:endParaRPr lang="en-D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5156A1-F0D5-EF85-6858-623D19C73C21}"/>
              </a:ext>
            </a:extLst>
          </p:cNvPr>
          <p:cNvSpPr txBox="1"/>
          <p:nvPr/>
        </p:nvSpPr>
        <p:spPr>
          <a:xfrm>
            <a:off x="6572250" y="2285547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2. </a:t>
            </a:r>
            <a:r>
              <a:rPr lang="da-DK" dirty="0"/>
              <a:t>Løkken skal helst nærme sig slutbetingelsen</a:t>
            </a:r>
            <a:endParaRPr lang="en-DK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66757-2942-D87A-7C57-CB1FFC543C0F}"/>
              </a:ext>
            </a:extLst>
          </p:cNvPr>
          <p:cNvSpPr/>
          <p:nvPr/>
        </p:nvSpPr>
        <p:spPr>
          <a:xfrm>
            <a:off x="2152878" y="2105547"/>
            <a:ext cx="971550" cy="360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2AC55D-0251-8657-BF52-9837EF33AA93}"/>
              </a:ext>
            </a:extLst>
          </p:cNvPr>
          <p:cNvSpPr/>
          <p:nvPr/>
        </p:nvSpPr>
        <p:spPr>
          <a:xfrm>
            <a:off x="1560194" y="2880406"/>
            <a:ext cx="1487805" cy="360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141F59-F8F0-5809-8863-4E28B0515055}"/>
              </a:ext>
            </a:extLst>
          </p:cNvPr>
          <p:cNvGrpSpPr/>
          <p:nvPr/>
        </p:nvGrpSpPr>
        <p:grpSpPr>
          <a:xfrm>
            <a:off x="1108725" y="4248926"/>
            <a:ext cx="4794064" cy="3222150"/>
            <a:chOff x="3835586" y="4552950"/>
            <a:chExt cx="4794064" cy="3222150"/>
          </a:xfrm>
        </p:grpSpPr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BD3B362C-3748-2745-6B4E-60FFC18435E1}"/>
                </a:ext>
              </a:extLst>
            </p:cNvPr>
            <p:cNvSpPr/>
            <p:nvPr/>
          </p:nvSpPr>
          <p:spPr>
            <a:xfrm>
              <a:off x="5254432" y="5200650"/>
              <a:ext cx="3375218" cy="1314450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59A71A-9C56-0E98-29B0-FD3511DFECC8}"/>
                </a:ext>
              </a:extLst>
            </p:cNvPr>
            <p:cNvSpPr txBox="1"/>
            <p:nvPr/>
          </p:nvSpPr>
          <p:spPr>
            <a:xfrm>
              <a:off x="3922942" y="5734050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000" dirty="0"/>
                <a:t>i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E1177DB-22E4-1E1D-7049-2FFFB5FF97C1}"/>
                </a:ext>
              </a:extLst>
            </p:cNvPr>
            <p:cNvSpPr/>
            <p:nvPr/>
          </p:nvSpPr>
          <p:spPr>
            <a:xfrm rot="18934847">
              <a:off x="3835586" y="5255100"/>
              <a:ext cx="2520000" cy="2520000"/>
            </a:xfrm>
            <a:prstGeom prst="arc">
              <a:avLst>
                <a:gd name="adj1" fmla="val 16200000"/>
                <a:gd name="adj2" fmla="val 487806"/>
              </a:avLst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E49CC9-ADAE-8A81-D8C4-8AC5A1682B82}"/>
                </a:ext>
              </a:extLst>
            </p:cNvPr>
            <p:cNvSpPr txBox="1"/>
            <p:nvPr/>
          </p:nvSpPr>
          <p:spPr>
            <a:xfrm>
              <a:off x="6096000" y="5734050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2000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196F36-9374-2495-1057-BAAE7942D72D}"/>
                </a:ext>
              </a:extLst>
            </p:cNvPr>
            <p:cNvSpPr txBox="1"/>
            <p:nvPr/>
          </p:nvSpPr>
          <p:spPr>
            <a:xfrm>
              <a:off x="6038850" y="4552950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dirty="0"/>
                <a:t>Bunken (The Heap)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287A279-655A-80E2-8A4C-D8FEFF431B3C}"/>
              </a:ext>
            </a:extLst>
          </p:cNvPr>
          <p:cNvSpPr txBox="1">
            <a:spLocks/>
          </p:cNvSpPr>
          <p:nvPr/>
        </p:nvSpPr>
        <p:spPr>
          <a:xfrm>
            <a:off x="7843453" y="3290281"/>
            <a:ext cx="4669074" cy="3289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countDown</a:t>
            </a:r>
            <a:r>
              <a:rPr lang="en-GB" sz="1800" dirty="0"/>
              <a:t> 5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= 5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&lt;- 4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&lt;- 3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&lt;- 2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&lt;- 1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&lt;- 0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/>
              <a:t>i</a:t>
            </a:r>
            <a:r>
              <a:rPr lang="en-GB" sz="1800" dirty="0"/>
              <a:t> &lt;- -1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~&gt; (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DBEDD0-FE9F-1895-F76A-B6A12125742C}"/>
              </a:ext>
            </a:extLst>
          </p:cNvPr>
          <p:cNvSpPr txBox="1"/>
          <p:nvPr/>
        </p:nvSpPr>
        <p:spPr>
          <a:xfrm>
            <a:off x="4814213" y="125778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Dynamisk virkefelt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9A4F6A-3603-1041-46A3-DC13191790A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924300" y="1442453"/>
            <a:ext cx="889913" cy="38472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9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animBg="1"/>
      <p:bldP spid="20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407842" y="531497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Fibonacci: 0 1 1 2 3 5 8 13 21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B4754-0BF7-F867-B087-CA5C9451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13" y="3783996"/>
            <a:ext cx="3759200" cy="161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2D9367-CF18-278A-F29D-838963E6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74" y="1405800"/>
            <a:ext cx="5195877" cy="40328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EBD9B5-DEF5-1BE5-0FA7-1C1A2D8F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76" y="481405"/>
            <a:ext cx="4243515" cy="2636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498DA4-FEF2-B89C-84B0-264F9DE6A124}"/>
                  </a:ext>
                </a:extLst>
              </p:cNvPr>
              <p:cNvSpPr txBox="1"/>
              <p:nvPr/>
            </p:nvSpPr>
            <p:spPr>
              <a:xfrm>
                <a:off x="9501713" y="3429000"/>
                <a:ext cx="2369713" cy="3786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DK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DK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DK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da-DK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a-DK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=(−0.618 , 1.618)</m:t>
                      </m:r>
                    </m:oMath>
                  </m:oMathPara>
                </a14:m>
                <a:endParaRPr lang="da-DK" dirty="0">
                  <a:ea typeface="Cambria Math" panose="02040503050406030204" pitchFamily="18" charset="0"/>
                </a:endParaRPr>
              </a:p>
              <a:p>
                <a:endParaRPr lang="da-DK" dirty="0">
                  <a:ea typeface="Cambria Math" panose="02040503050406030204" pitchFamily="18" charset="0"/>
                </a:endParaRPr>
              </a:p>
              <a:p>
                <a:endParaRPr lang="en-DK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498DA4-FEF2-B89C-84B0-264F9DE6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13" y="3429000"/>
                <a:ext cx="2369713" cy="3786486"/>
              </a:xfrm>
              <a:prstGeom prst="rect">
                <a:avLst/>
              </a:prstGeom>
              <a:blipFill>
                <a:blip r:embed="rId5"/>
                <a:stretch>
                  <a:fillRect t="-66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CCECC39-D7AF-8BF6-7981-1CD65188622F}"/>
              </a:ext>
            </a:extLst>
          </p:cNvPr>
          <p:cNvSpPr txBox="1">
            <a:spLocks/>
          </p:cNvSpPr>
          <p:nvPr/>
        </p:nvSpPr>
        <p:spPr>
          <a:xfrm>
            <a:off x="1404048" y="5468955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F(0) = 0</a:t>
            </a:r>
          </a:p>
          <a:p>
            <a:pPr marL="0" indent="0">
              <a:buNone/>
            </a:pPr>
            <a:r>
              <a:rPr lang="en-GB" sz="2000" dirty="0"/>
              <a:t>F(1) = 1</a:t>
            </a:r>
          </a:p>
          <a:p>
            <a:pPr marL="0" indent="0">
              <a:buNone/>
            </a:pPr>
            <a:r>
              <a:rPr lang="en-GB" sz="2000" dirty="0"/>
              <a:t>F(n) = F(n-1)+F(n-2)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E241F03-3061-AFBF-7C50-EDDCBB355500}"/>
              </a:ext>
            </a:extLst>
          </p:cNvPr>
          <p:cNvSpPr txBox="1">
            <a:spLocks/>
          </p:cNvSpPr>
          <p:nvPr/>
        </p:nvSpPr>
        <p:spPr>
          <a:xfrm>
            <a:off x="6096000" y="5529873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b = F(n-2)</a:t>
            </a:r>
          </a:p>
          <a:p>
            <a:pPr marL="0" indent="0">
              <a:buNone/>
            </a:pPr>
            <a:r>
              <a:rPr lang="en-GB" sz="2000" dirty="0"/>
              <a:t>a = F(n-1)</a:t>
            </a:r>
          </a:p>
          <a:p>
            <a:pPr marL="0" indent="0">
              <a:buNone/>
            </a:pPr>
            <a:r>
              <a:rPr lang="en-GB" sz="2000" dirty="0" err="1"/>
              <a:t>a+b</a:t>
            </a:r>
            <a:r>
              <a:rPr lang="en-GB" sz="2000" dirty="0"/>
              <a:t>= F(n-1)+F(n-2) = F(n)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228C9-B56D-6E1F-F29C-8107CAAC0C95}"/>
              </a:ext>
            </a:extLst>
          </p:cNvPr>
          <p:cNvSpPr txBox="1"/>
          <p:nvPr/>
        </p:nvSpPr>
        <p:spPr>
          <a:xfrm>
            <a:off x="5742513" y="3294810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Det gyldne snit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A199F-C0D0-7077-274C-3135ED14C82F}"/>
              </a:ext>
            </a:extLst>
          </p:cNvPr>
          <p:cNvSpPr txBox="1"/>
          <p:nvPr/>
        </p:nvSpPr>
        <p:spPr>
          <a:xfrm>
            <a:off x="320574" y="1136845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400" dirty="0"/>
              <a:t>Kanin par: Nyt par efter 2 måneder</a:t>
            </a:r>
          </a:p>
        </p:txBody>
      </p:sp>
    </p:spTree>
    <p:extLst>
      <p:ext uri="{BB962C8B-B14F-4D97-AF65-F5344CB8AC3E}">
        <p14:creationId xmlns:p14="http://schemas.microsoft.com/office/powerpoint/2010/main" val="17320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463041" y="1698529"/>
            <a:ext cx="3101126" cy="260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/>
              <a:t>let rec fib n =</a:t>
            </a:r>
          </a:p>
          <a:p>
            <a:pPr marL="0" indent="0">
              <a:buNone/>
            </a:pPr>
            <a:r>
              <a:rPr lang="en-GB" sz="1500" dirty="0"/>
              <a:t>  match n with</a:t>
            </a:r>
          </a:p>
          <a:p>
            <a:pPr marL="0" indent="0">
              <a:buNone/>
            </a:pPr>
            <a:r>
              <a:rPr lang="en-GB" sz="1500" dirty="0"/>
              <a:t>    0 -&gt; 0</a:t>
            </a:r>
          </a:p>
          <a:p>
            <a:pPr marL="0" indent="0">
              <a:buNone/>
            </a:pPr>
            <a:r>
              <a:rPr lang="en-GB" sz="1500" dirty="0"/>
              <a:t>    | 1 -&gt; 1</a:t>
            </a:r>
          </a:p>
          <a:p>
            <a:pPr marL="0" indent="0">
              <a:buNone/>
            </a:pPr>
            <a:r>
              <a:rPr lang="en-GB" sz="1500" dirty="0"/>
              <a:t>    | _ -&gt;</a:t>
            </a:r>
          </a:p>
          <a:p>
            <a:pPr marL="0" indent="0">
              <a:buNone/>
            </a:pPr>
            <a:r>
              <a:rPr lang="en-GB" sz="1500" dirty="0"/>
              <a:t>      fib (n - 1) + fib (n - 2)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let mutable </a:t>
            </a:r>
            <a:r>
              <a:rPr lang="en-GB" sz="1500" dirty="0" err="1"/>
              <a:t>i</a:t>
            </a:r>
            <a:r>
              <a:rPr lang="en-GB" sz="1500" dirty="0"/>
              <a:t> = 0</a:t>
            </a:r>
          </a:p>
          <a:p>
            <a:pPr marL="0" indent="0">
              <a:buNone/>
            </a:pPr>
            <a:r>
              <a:rPr lang="en-GB" sz="1500" dirty="0"/>
              <a:t>while </a:t>
            </a:r>
            <a:r>
              <a:rPr lang="en-GB" sz="1500" dirty="0" err="1"/>
              <a:t>i</a:t>
            </a:r>
            <a:r>
              <a:rPr lang="en-GB" sz="1500" dirty="0"/>
              <a:t> &lt;= 45 do</a:t>
            </a:r>
          </a:p>
          <a:p>
            <a:pPr marL="0" indent="0">
              <a:buNone/>
            </a:pPr>
            <a:r>
              <a:rPr lang="en-GB" sz="1500" dirty="0"/>
              <a:t>  </a:t>
            </a:r>
            <a:r>
              <a:rPr lang="en-GB" sz="1500" dirty="0" err="1"/>
              <a:t>printfn</a:t>
            </a:r>
            <a:r>
              <a:rPr lang="en-GB" sz="1500" dirty="0"/>
              <a:t> "fib(%d) = %d" </a:t>
            </a:r>
            <a:r>
              <a:rPr lang="en-GB" sz="1500" dirty="0" err="1"/>
              <a:t>i</a:t>
            </a:r>
            <a:r>
              <a:rPr lang="en-GB" sz="1500" dirty="0"/>
              <a:t> (fib </a:t>
            </a:r>
            <a:r>
              <a:rPr lang="en-GB" sz="1500" dirty="0" err="1"/>
              <a:t>i</a:t>
            </a:r>
            <a:r>
              <a:rPr lang="en-GB" sz="1500" dirty="0"/>
              <a:t>)</a:t>
            </a:r>
          </a:p>
          <a:p>
            <a:pPr marL="0" indent="0">
              <a:buNone/>
            </a:pPr>
            <a:r>
              <a:rPr lang="en-GB" sz="1500" dirty="0"/>
              <a:t>  </a:t>
            </a:r>
            <a:r>
              <a:rPr lang="en-GB" sz="1500" dirty="0" err="1"/>
              <a:t>i</a:t>
            </a:r>
            <a:r>
              <a:rPr lang="en-GB" sz="1500" dirty="0"/>
              <a:t> &lt;- </a:t>
            </a:r>
            <a:r>
              <a:rPr lang="en-GB" sz="1500" dirty="0" err="1"/>
              <a:t>i</a:t>
            </a:r>
            <a:r>
              <a:rPr lang="en-GB" sz="1500" dirty="0"/>
              <a:t> + 1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121A6-FC49-4B74-E836-B92953C2D70F}"/>
              </a:ext>
            </a:extLst>
          </p:cNvPr>
          <p:cNvSpPr txBox="1"/>
          <p:nvPr/>
        </p:nvSpPr>
        <p:spPr>
          <a:xfrm>
            <a:off x="1463041" y="116613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Recursive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B65FC-9695-FF90-C7B3-1D08CBE7D5C5}"/>
              </a:ext>
            </a:extLst>
          </p:cNvPr>
          <p:cNvSpPr txBox="1"/>
          <p:nvPr/>
        </p:nvSpPr>
        <p:spPr>
          <a:xfrm>
            <a:off x="6416186" y="1166132"/>
            <a:ext cx="43204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 time 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fibRecursive.fsx</a:t>
            </a:r>
            <a:endParaRPr lang="en-GB" dirty="0"/>
          </a:p>
          <a:p>
            <a:r>
              <a:rPr lang="en-GB" dirty="0"/>
              <a:t>fib(0) = 0</a:t>
            </a:r>
          </a:p>
          <a:p>
            <a:r>
              <a:rPr lang="en-GB" dirty="0"/>
              <a:t>fib(1) = 1</a:t>
            </a:r>
          </a:p>
          <a:p>
            <a:r>
              <a:rPr lang="en-GB" dirty="0"/>
              <a:t>fib(2) = 1</a:t>
            </a:r>
          </a:p>
          <a:p>
            <a:r>
              <a:rPr lang="en-GB" dirty="0"/>
              <a:t>fib(3) = 2</a:t>
            </a:r>
          </a:p>
          <a:p>
            <a:r>
              <a:rPr lang="en-GB" dirty="0"/>
              <a:t>fib(4) = 3</a:t>
            </a:r>
          </a:p>
          <a:p>
            <a:r>
              <a:rPr lang="en-GB" dirty="0"/>
              <a:t>fib(5) = 5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fib(44) = 701408733</a:t>
            </a:r>
          </a:p>
          <a:p>
            <a:r>
              <a:rPr lang="en-GB" dirty="0"/>
              <a:t>fib(45) = 1134903170</a:t>
            </a:r>
          </a:p>
          <a:p>
            <a:endParaRPr lang="en-GB" dirty="0"/>
          </a:p>
          <a:p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fibRecursive.fsx</a:t>
            </a:r>
            <a:r>
              <a:rPr lang="en-GB" dirty="0"/>
              <a:t>  14.34s user …</a:t>
            </a:r>
            <a:endParaRPr lang="en-DK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B0AD06-2159-7CED-C8A1-579652B064A7}"/>
              </a:ext>
            </a:extLst>
          </p:cNvPr>
          <p:cNvSpPr txBox="1">
            <a:spLocks/>
          </p:cNvSpPr>
          <p:nvPr/>
        </p:nvSpPr>
        <p:spPr>
          <a:xfrm>
            <a:off x="407842" y="531497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Fibonacci: 0 1 1 2 3 5 8 13 21 …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839614-7284-D980-1CD7-DDABBED78496}"/>
              </a:ext>
            </a:extLst>
          </p:cNvPr>
          <p:cNvSpPr txBox="1">
            <a:spLocks/>
          </p:cNvSpPr>
          <p:nvPr/>
        </p:nvSpPr>
        <p:spPr>
          <a:xfrm>
            <a:off x="1463041" y="5508445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F(0) = 0</a:t>
            </a:r>
          </a:p>
          <a:p>
            <a:pPr marL="0" indent="0">
              <a:buNone/>
            </a:pPr>
            <a:r>
              <a:rPr lang="en-GB" sz="2000" dirty="0"/>
              <a:t>F(1) = 1</a:t>
            </a:r>
          </a:p>
          <a:p>
            <a:pPr marL="0" indent="0">
              <a:buNone/>
            </a:pPr>
            <a:r>
              <a:rPr lang="en-GB" sz="2000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36780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B406-88C4-C341-2821-8947A09E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Rekursion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121205-FEF4-3174-F71D-62FC1E5F581B}"/>
              </a:ext>
            </a:extLst>
          </p:cNvPr>
          <p:cNvSpPr txBox="1">
            <a:spLocks/>
          </p:cNvSpPr>
          <p:nvPr/>
        </p:nvSpPr>
        <p:spPr>
          <a:xfrm>
            <a:off x="6085264" y="388668"/>
            <a:ext cx="5141780" cy="64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/>
              <a:t>Fib(5) 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fib(4) + fib(3)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(fib(3)+fib(2)) + (fib(2)+fib(1))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((fib(2)+fib(1)) + (fib(1)+fib(0)))+((fib(1)+fib(0))+1)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(((fib(1)+fib(0))+1) + (1+0))+((1+0)+1)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(((1+0)+1) + 1)+(1+1)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((1+1) + 1)+2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(2 + 1)+2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3+2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sz="1500" dirty="0"/>
              <a:t>~&gt; 5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5C18C61-5209-7959-E19C-17074A65C904}"/>
              </a:ext>
            </a:extLst>
          </p:cNvPr>
          <p:cNvSpPr txBox="1">
            <a:spLocks/>
          </p:cNvSpPr>
          <p:nvPr/>
        </p:nvSpPr>
        <p:spPr>
          <a:xfrm>
            <a:off x="964956" y="3105800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F(0) = 0</a:t>
            </a:r>
          </a:p>
          <a:p>
            <a:pPr marL="0" indent="0">
              <a:buNone/>
            </a:pPr>
            <a:r>
              <a:rPr lang="en-GB" dirty="0"/>
              <a:t>F(1) = 1</a:t>
            </a:r>
          </a:p>
          <a:p>
            <a:pPr marL="0" indent="0">
              <a:buNone/>
            </a:pPr>
            <a:r>
              <a:rPr lang="en-GB" dirty="0"/>
              <a:t>F(n) = F(n-1)+F(n-2)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59F748-3D05-9524-FD62-30AB33C73BD8}"/>
              </a:ext>
            </a:extLst>
          </p:cNvPr>
          <p:cNvGrpSpPr/>
          <p:nvPr/>
        </p:nvGrpSpPr>
        <p:grpSpPr>
          <a:xfrm>
            <a:off x="6686550" y="1295400"/>
            <a:ext cx="601287" cy="422546"/>
            <a:chOff x="6686550" y="1295400"/>
            <a:chExt cx="601287" cy="422546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E81009F-A04E-2980-C8B9-CAEEF7E91392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0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50A3DEF-AA98-0A86-A07C-93237C526372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601287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ED5FED4-ADD9-328D-620C-16F6E63E41B7}"/>
              </a:ext>
            </a:extLst>
          </p:cNvPr>
          <p:cNvGrpSpPr/>
          <p:nvPr/>
        </p:nvGrpSpPr>
        <p:grpSpPr>
          <a:xfrm>
            <a:off x="7448550" y="1295400"/>
            <a:ext cx="1207604" cy="422546"/>
            <a:chOff x="6686550" y="1295400"/>
            <a:chExt cx="1207604" cy="42254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37565CE-012E-866C-816C-8F6C26F259B5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603802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C52A051-95E4-D577-0D7A-865DB173959E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1207604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3E7AAB8-5D86-6115-C96A-1EA150E5D7DF}"/>
              </a:ext>
            </a:extLst>
          </p:cNvPr>
          <p:cNvGrpSpPr/>
          <p:nvPr/>
        </p:nvGrpSpPr>
        <p:grpSpPr>
          <a:xfrm>
            <a:off x="6686550" y="1949313"/>
            <a:ext cx="601287" cy="422546"/>
            <a:chOff x="6686550" y="1295400"/>
            <a:chExt cx="601287" cy="422546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8DFFFBF-1298-5B5D-70B0-2495C81BC11D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0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EF3687-5907-1CF9-6C55-0959ED20C601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601287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FAF55C5-8332-520B-6439-913F13231A97}"/>
              </a:ext>
            </a:extLst>
          </p:cNvPr>
          <p:cNvGrpSpPr/>
          <p:nvPr/>
        </p:nvGrpSpPr>
        <p:grpSpPr>
          <a:xfrm>
            <a:off x="7446034" y="1970086"/>
            <a:ext cx="1207604" cy="422546"/>
            <a:chOff x="6686550" y="1295400"/>
            <a:chExt cx="1207604" cy="422546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DC292D9-0745-F6B7-E9A3-0A14F57B028F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603802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2DF6FEB-6AAD-ED24-AFC9-A0E9234BCD02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1207604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600462-D421-2ADF-AAC9-DFE45228C338}"/>
              </a:ext>
            </a:extLst>
          </p:cNvPr>
          <p:cNvGrpSpPr/>
          <p:nvPr/>
        </p:nvGrpSpPr>
        <p:grpSpPr>
          <a:xfrm>
            <a:off x="8351811" y="1970086"/>
            <a:ext cx="1588530" cy="422546"/>
            <a:chOff x="6686550" y="1295400"/>
            <a:chExt cx="1588530" cy="422546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7C0A4B2-0132-2039-E2F3-F2970E40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984728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1E694E-1879-C4E8-7E00-98B712818334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1588530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F35A0B8-9145-949D-716B-F1F018EBCED5}"/>
              </a:ext>
            </a:extLst>
          </p:cNvPr>
          <p:cNvCxnSpPr>
            <a:cxnSpLocks/>
          </p:cNvCxnSpPr>
          <p:nvPr/>
        </p:nvCxnSpPr>
        <p:spPr>
          <a:xfrm>
            <a:off x="8955613" y="1970086"/>
            <a:ext cx="1502837" cy="422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38222D3-D513-802C-B6C5-82F845972FA0}"/>
              </a:ext>
            </a:extLst>
          </p:cNvPr>
          <p:cNvGrpSpPr/>
          <p:nvPr/>
        </p:nvGrpSpPr>
        <p:grpSpPr>
          <a:xfrm>
            <a:off x="6686550" y="2615652"/>
            <a:ext cx="601287" cy="422546"/>
            <a:chOff x="6686550" y="1295400"/>
            <a:chExt cx="601287" cy="422546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50A9CDC-4088-2299-82E1-D1CE5E06BCC3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0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032B60E-4B10-CA2B-DE69-911AE6DCB205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601287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E4F05BC-267A-C889-840B-96B20080486A}"/>
              </a:ext>
            </a:extLst>
          </p:cNvPr>
          <p:cNvCxnSpPr>
            <a:cxnSpLocks/>
          </p:cNvCxnSpPr>
          <p:nvPr/>
        </p:nvCxnSpPr>
        <p:spPr>
          <a:xfrm>
            <a:off x="7412372" y="2615652"/>
            <a:ext cx="474328" cy="422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9B6EBCE-2E7F-F6A3-1FE3-8BEB6578E227}"/>
              </a:ext>
            </a:extLst>
          </p:cNvPr>
          <p:cNvCxnSpPr>
            <a:cxnSpLocks/>
          </p:cNvCxnSpPr>
          <p:nvPr/>
        </p:nvCxnSpPr>
        <p:spPr>
          <a:xfrm>
            <a:off x="8049836" y="2644772"/>
            <a:ext cx="220361" cy="3934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66450D5-C31A-124E-6A0F-5165CE0B54AD}"/>
              </a:ext>
            </a:extLst>
          </p:cNvPr>
          <p:cNvCxnSpPr>
            <a:cxnSpLocks/>
          </p:cNvCxnSpPr>
          <p:nvPr/>
        </p:nvCxnSpPr>
        <p:spPr>
          <a:xfrm flipH="1">
            <a:off x="8653638" y="2615652"/>
            <a:ext cx="190537" cy="422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12FAEA0-2F49-FB0C-8F45-4B72C1270993}"/>
              </a:ext>
            </a:extLst>
          </p:cNvPr>
          <p:cNvCxnSpPr>
            <a:cxnSpLocks/>
          </p:cNvCxnSpPr>
          <p:nvPr/>
        </p:nvCxnSpPr>
        <p:spPr>
          <a:xfrm flipH="1">
            <a:off x="9037135" y="2615652"/>
            <a:ext cx="329228" cy="422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039F072-8B09-A691-E744-2190D24A6889}"/>
              </a:ext>
            </a:extLst>
          </p:cNvPr>
          <p:cNvCxnSpPr>
            <a:cxnSpLocks/>
          </p:cNvCxnSpPr>
          <p:nvPr/>
        </p:nvCxnSpPr>
        <p:spPr>
          <a:xfrm flipH="1">
            <a:off x="9366363" y="2644772"/>
            <a:ext cx="573978" cy="3934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AD7EE7-2BC6-396D-E5B9-7F8F73EE5641}"/>
              </a:ext>
            </a:extLst>
          </p:cNvPr>
          <p:cNvCxnSpPr>
            <a:cxnSpLocks/>
          </p:cNvCxnSpPr>
          <p:nvPr/>
        </p:nvCxnSpPr>
        <p:spPr>
          <a:xfrm flipH="1">
            <a:off x="9695591" y="2644772"/>
            <a:ext cx="762859" cy="3934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89B0D74-EDBD-9FD4-928C-D6E44B9E6AB5}"/>
              </a:ext>
            </a:extLst>
          </p:cNvPr>
          <p:cNvCxnSpPr>
            <a:cxnSpLocks/>
          </p:cNvCxnSpPr>
          <p:nvPr/>
        </p:nvCxnSpPr>
        <p:spPr>
          <a:xfrm flipH="1">
            <a:off x="6686550" y="3290338"/>
            <a:ext cx="21891" cy="4510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088206-2FF0-43E5-1325-0D2E76A988A1}"/>
              </a:ext>
            </a:extLst>
          </p:cNvPr>
          <p:cNvCxnSpPr>
            <a:cxnSpLocks/>
          </p:cNvCxnSpPr>
          <p:nvPr/>
        </p:nvCxnSpPr>
        <p:spPr>
          <a:xfrm flipH="1">
            <a:off x="6987193" y="3290338"/>
            <a:ext cx="425179" cy="4510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41C3392-B06F-31A7-0188-DF1B4F18D0C6}"/>
              </a:ext>
            </a:extLst>
          </p:cNvPr>
          <p:cNvCxnSpPr>
            <a:cxnSpLocks/>
          </p:cNvCxnSpPr>
          <p:nvPr/>
        </p:nvCxnSpPr>
        <p:spPr>
          <a:xfrm flipH="1">
            <a:off x="7287837" y="3290338"/>
            <a:ext cx="620753" cy="4510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7D0E2EA-D764-06C7-CD00-FC99AB9712F8}"/>
              </a:ext>
            </a:extLst>
          </p:cNvPr>
          <p:cNvCxnSpPr>
            <a:cxnSpLocks/>
          </p:cNvCxnSpPr>
          <p:nvPr/>
        </p:nvCxnSpPr>
        <p:spPr>
          <a:xfrm flipH="1">
            <a:off x="7691124" y="3311111"/>
            <a:ext cx="579073" cy="430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5DCB162-4B9B-9237-1CEC-EF11DD7C62D0}"/>
              </a:ext>
            </a:extLst>
          </p:cNvPr>
          <p:cNvCxnSpPr>
            <a:cxnSpLocks/>
          </p:cNvCxnSpPr>
          <p:nvPr/>
        </p:nvCxnSpPr>
        <p:spPr>
          <a:xfrm flipH="1">
            <a:off x="7675430" y="3311111"/>
            <a:ext cx="844215" cy="430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5492976-2832-7E74-6734-719D8BCBB0E7}"/>
              </a:ext>
            </a:extLst>
          </p:cNvPr>
          <p:cNvCxnSpPr>
            <a:cxnSpLocks/>
          </p:cNvCxnSpPr>
          <p:nvPr/>
        </p:nvCxnSpPr>
        <p:spPr>
          <a:xfrm flipH="1">
            <a:off x="8049836" y="3311111"/>
            <a:ext cx="844268" cy="430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0F163D8-611B-4116-939E-7DC4613F62C1}"/>
              </a:ext>
            </a:extLst>
          </p:cNvPr>
          <p:cNvCxnSpPr>
            <a:cxnSpLocks/>
          </p:cNvCxnSpPr>
          <p:nvPr/>
        </p:nvCxnSpPr>
        <p:spPr>
          <a:xfrm flipH="1">
            <a:off x="8049836" y="3290338"/>
            <a:ext cx="1151913" cy="4510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2988D6A-F5C9-083D-A758-1F6DAADF6475}"/>
              </a:ext>
            </a:extLst>
          </p:cNvPr>
          <p:cNvCxnSpPr>
            <a:cxnSpLocks/>
          </p:cNvCxnSpPr>
          <p:nvPr/>
        </p:nvCxnSpPr>
        <p:spPr>
          <a:xfrm flipH="1">
            <a:off x="8411443" y="3311111"/>
            <a:ext cx="1080793" cy="430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C7BBF7B-3D53-0C98-BBD7-A927CD9752A2}"/>
              </a:ext>
            </a:extLst>
          </p:cNvPr>
          <p:cNvCxnSpPr>
            <a:cxnSpLocks/>
          </p:cNvCxnSpPr>
          <p:nvPr/>
        </p:nvCxnSpPr>
        <p:spPr>
          <a:xfrm>
            <a:off x="6686550" y="3993482"/>
            <a:ext cx="0" cy="382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50C8B79-954B-1E36-413A-799A19EF125E}"/>
              </a:ext>
            </a:extLst>
          </p:cNvPr>
          <p:cNvCxnSpPr>
            <a:cxnSpLocks/>
          </p:cNvCxnSpPr>
          <p:nvPr/>
        </p:nvCxnSpPr>
        <p:spPr>
          <a:xfrm flipH="1">
            <a:off x="6686550" y="3993482"/>
            <a:ext cx="256049" cy="4141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D16415D-C5A2-DE5A-134A-B66FCBD39C39}"/>
              </a:ext>
            </a:extLst>
          </p:cNvPr>
          <p:cNvCxnSpPr>
            <a:cxnSpLocks/>
          </p:cNvCxnSpPr>
          <p:nvPr/>
        </p:nvCxnSpPr>
        <p:spPr>
          <a:xfrm flipH="1">
            <a:off x="6942599" y="3944251"/>
            <a:ext cx="257183" cy="4313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2A1BFB-772C-F7C3-7286-6E65582EF39B}"/>
              </a:ext>
            </a:extLst>
          </p:cNvPr>
          <p:cNvCxnSpPr>
            <a:cxnSpLocks/>
          </p:cNvCxnSpPr>
          <p:nvPr/>
        </p:nvCxnSpPr>
        <p:spPr>
          <a:xfrm flipH="1">
            <a:off x="7287837" y="3956677"/>
            <a:ext cx="310376" cy="4189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1C16280-68A7-E3CC-1F36-9D7D44CB34D4}"/>
              </a:ext>
            </a:extLst>
          </p:cNvPr>
          <p:cNvCxnSpPr>
            <a:cxnSpLocks/>
          </p:cNvCxnSpPr>
          <p:nvPr/>
        </p:nvCxnSpPr>
        <p:spPr>
          <a:xfrm flipH="1">
            <a:off x="7611065" y="3956677"/>
            <a:ext cx="342478" cy="4189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9A1CD96-4997-CD7A-FC48-7C9279BB226D}"/>
              </a:ext>
            </a:extLst>
          </p:cNvPr>
          <p:cNvCxnSpPr>
            <a:cxnSpLocks/>
          </p:cNvCxnSpPr>
          <p:nvPr/>
        </p:nvCxnSpPr>
        <p:spPr>
          <a:xfrm flipH="1">
            <a:off x="7598213" y="3956677"/>
            <a:ext cx="604778" cy="4189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4044776-D011-0C39-4DB7-87A1C0CE21E7}"/>
              </a:ext>
            </a:extLst>
          </p:cNvPr>
          <p:cNvCxnSpPr>
            <a:cxnSpLocks/>
          </p:cNvCxnSpPr>
          <p:nvPr/>
        </p:nvCxnSpPr>
        <p:spPr>
          <a:xfrm>
            <a:off x="6618516" y="4659821"/>
            <a:ext cx="0" cy="382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1FF696A8-2EB7-378B-1416-92DC964FE2F8}"/>
              </a:ext>
            </a:extLst>
          </p:cNvPr>
          <p:cNvCxnSpPr>
            <a:cxnSpLocks/>
          </p:cNvCxnSpPr>
          <p:nvPr/>
        </p:nvCxnSpPr>
        <p:spPr>
          <a:xfrm flipH="1">
            <a:off x="6618516" y="4659821"/>
            <a:ext cx="256049" cy="4141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D51E168-5697-C414-4731-BE2D9D64BC7B}"/>
              </a:ext>
            </a:extLst>
          </p:cNvPr>
          <p:cNvCxnSpPr>
            <a:cxnSpLocks/>
          </p:cNvCxnSpPr>
          <p:nvPr/>
        </p:nvCxnSpPr>
        <p:spPr>
          <a:xfrm flipH="1">
            <a:off x="6942599" y="4647395"/>
            <a:ext cx="257183" cy="3945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A724404-EF01-6ECF-8FC3-0A03B140675D}"/>
              </a:ext>
            </a:extLst>
          </p:cNvPr>
          <p:cNvCxnSpPr>
            <a:cxnSpLocks/>
          </p:cNvCxnSpPr>
          <p:nvPr/>
        </p:nvCxnSpPr>
        <p:spPr>
          <a:xfrm flipH="1">
            <a:off x="7266449" y="4647395"/>
            <a:ext cx="257183" cy="3945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83DE8CB-AC8F-597A-3DB2-C26D6E1AA9E7}"/>
              </a:ext>
            </a:extLst>
          </p:cNvPr>
          <p:cNvCxnSpPr>
            <a:cxnSpLocks/>
          </p:cNvCxnSpPr>
          <p:nvPr/>
        </p:nvCxnSpPr>
        <p:spPr>
          <a:xfrm>
            <a:off x="6599466" y="5307521"/>
            <a:ext cx="0" cy="382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487A7C1B-BF5E-11B5-BA3B-1238FAAC206D}"/>
              </a:ext>
            </a:extLst>
          </p:cNvPr>
          <p:cNvCxnSpPr>
            <a:cxnSpLocks/>
          </p:cNvCxnSpPr>
          <p:nvPr/>
        </p:nvCxnSpPr>
        <p:spPr>
          <a:xfrm flipH="1">
            <a:off x="6599466" y="5307521"/>
            <a:ext cx="256049" cy="4141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FFCC9A3-2AA8-25EA-42F5-4D7F5ACBB719}"/>
              </a:ext>
            </a:extLst>
          </p:cNvPr>
          <p:cNvCxnSpPr>
            <a:cxnSpLocks/>
          </p:cNvCxnSpPr>
          <p:nvPr/>
        </p:nvCxnSpPr>
        <p:spPr>
          <a:xfrm flipH="1">
            <a:off x="6847349" y="5314145"/>
            <a:ext cx="257183" cy="3945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D2CB025-2DAD-545B-B5F5-B9913D72BB01}"/>
              </a:ext>
            </a:extLst>
          </p:cNvPr>
          <p:cNvCxnSpPr>
            <a:cxnSpLocks/>
          </p:cNvCxnSpPr>
          <p:nvPr/>
        </p:nvCxnSpPr>
        <p:spPr>
          <a:xfrm>
            <a:off x="6561366" y="5974271"/>
            <a:ext cx="0" cy="382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E9D1BB9-A95A-0481-9803-7D7D2ABA4E76}"/>
              </a:ext>
            </a:extLst>
          </p:cNvPr>
          <p:cNvCxnSpPr>
            <a:cxnSpLocks/>
          </p:cNvCxnSpPr>
          <p:nvPr/>
        </p:nvCxnSpPr>
        <p:spPr>
          <a:xfrm flipH="1">
            <a:off x="6561366" y="5974271"/>
            <a:ext cx="256049" cy="4141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1652DF0-59F8-5135-1B91-622737A9E961}"/>
              </a:ext>
            </a:extLst>
          </p:cNvPr>
          <p:cNvGrpSpPr/>
          <p:nvPr/>
        </p:nvGrpSpPr>
        <p:grpSpPr>
          <a:xfrm>
            <a:off x="6573921" y="664160"/>
            <a:ext cx="601287" cy="422546"/>
            <a:chOff x="6686550" y="1295400"/>
            <a:chExt cx="601287" cy="422546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3D68344B-03B7-5A58-FCD7-F969251A973F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0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6A07EC5-DDCF-3A7D-2082-1FFFB3C95454}"/>
                </a:ext>
              </a:extLst>
            </p:cNvPr>
            <p:cNvCxnSpPr>
              <a:cxnSpLocks/>
            </p:cNvCxnSpPr>
            <p:nvPr/>
          </p:nvCxnSpPr>
          <p:spPr>
            <a:xfrm>
              <a:off x="6686550" y="1295400"/>
              <a:ext cx="601287" cy="422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2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B406-88C4-C341-2821-8947A09E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30977-8B0E-2B87-E6CC-D65C348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039F-F082-2C47-1BEF-CA323945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D0EA9-9E3D-9CC6-97F3-FA92E3D9FBB4}"/>
              </a:ext>
            </a:extLst>
          </p:cNvPr>
          <p:cNvGrpSpPr/>
          <p:nvPr/>
        </p:nvGrpSpPr>
        <p:grpSpPr>
          <a:xfrm>
            <a:off x="6719472" y="230672"/>
            <a:ext cx="1080000" cy="1080000"/>
            <a:chOff x="10272638" y="2351451"/>
            <a:chExt cx="1080000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410BEE-3A7D-35B0-227D-1543ED76DE41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171CCE-A015-14F4-934D-7FF2412F3AC9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FB6522-95C6-A8D5-2840-DB271E0BD033}"/>
              </a:ext>
            </a:extLst>
          </p:cNvPr>
          <p:cNvGrpSpPr/>
          <p:nvPr/>
        </p:nvGrpSpPr>
        <p:grpSpPr>
          <a:xfrm>
            <a:off x="4659365" y="1451257"/>
            <a:ext cx="1080000" cy="1080000"/>
            <a:chOff x="10272638" y="2351451"/>
            <a:chExt cx="1080000" cy="108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9B64C-AF0E-9C98-3C6C-2E59B2A2F2C5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7CB294-A1FC-BA9B-EF29-B5519A6C42F0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4FB1C5-8C37-E49F-4AF7-22D6070B10CF}"/>
              </a:ext>
            </a:extLst>
          </p:cNvPr>
          <p:cNvGrpSpPr/>
          <p:nvPr/>
        </p:nvGrpSpPr>
        <p:grpSpPr>
          <a:xfrm>
            <a:off x="3446015" y="4231259"/>
            <a:ext cx="1080000" cy="1080000"/>
            <a:chOff x="10272638" y="2351451"/>
            <a:chExt cx="1080000" cy="108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CD1674-F6CB-A1E5-708B-03DBBE3BBA04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98B317-43AA-8351-B428-21223B0A94FC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77FB8D-EB99-2C08-2CE8-F74CCFD04E31}"/>
              </a:ext>
            </a:extLst>
          </p:cNvPr>
          <p:cNvGrpSpPr/>
          <p:nvPr/>
        </p:nvGrpSpPr>
        <p:grpSpPr>
          <a:xfrm>
            <a:off x="5535665" y="2821481"/>
            <a:ext cx="1080000" cy="1080000"/>
            <a:chOff x="10272638" y="2351451"/>
            <a:chExt cx="1080000" cy="108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07C878-7498-762B-3F61-82CE74CA83F4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A3B493-779F-3E2D-374C-E48DF87EFACC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649A4-619D-7675-0D6F-459BC87405AA}"/>
              </a:ext>
            </a:extLst>
          </p:cNvPr>
          <p:cNvGrpSpPr/>
          <p:nvPr/>
        </p:nvGrpSpPr>
        <p:grpSpPr>
          <a:xfrm>
            <a:off x="4974102" y="4231259"/>
            <a:ext cx="1080000" cy="1080000"/>
            <a:chOff x="10272638" y="2351451"/>
            <a:chExt cx="1080000" cy="108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088820-CB5F-2468-B5D0-91D6E48131F2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767527-364C-C98F-7A39-469B3439D313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356D40-B761-3B36-00B9-3A80EB1A97F2}"/>
              </a:ext>
            </a:extLst>
          </p:cNvPr>
          <p:cNvGrpSpPr/>
          <p:nvPr/>
        </p:nvGrpSpPr>
        <p:grpSpPr>
          <a:xfrm>
            <a:off x="3730900" y="2853099"/>
            <a:ext cx="1080000" cy="1080000"/>
            <a:chOff x="10272638" y="2351451"/>
            <a:chExt cx="1080000" cy="1080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23AF77-BD9D-0AC6-C4C8-134FA5D35F47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E4ECD-4B3B-A9B4-1570-F191A8845874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19ED32-3CF7-81BE-6128-826793BE6017}"/>
              </a:ext>
            </a:extLst>
          </p:cNvPr>
          <p:cNvGrpSpPr/>
          <p:nvPr/>
        </p:nvGrpSpPr>
        <p:grpSpPr>
          <a:xfrm>
            <a:off x="9244720" y="1484575"/>
            <a:ext cx="1080000" cy="1080000"/>
            <a:chOff x="10272638" y="2351451"/>
            <a:chExt cx="1080000" cy="108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ADE4241-9760-56C9-80BB-6D495ADA9015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77582-65DC-6BD4-FE7B-818CCC7DF43B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13D7C1-AB88-B783-E32B-0D3EADE2A784}"/>
              </a:ext>
            </a:extLst>
          </p:cNvPr>
          <p:cNvGrpSpPr/>
          <p:nvPr/>
        </p:nvGrpSpPr>
        <p:grpSpPr>
          <a:xfrm>
            <a:off x="8314564" y="2844181"/>
            <a:ext cx="1080000" cy="1080000"/>
            <a:chOff x="10272638" y="2351451"/>
            <a:chExt cx="1080000" cy="1080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AA8F03-9901-FCF0-D0AC-CCA7DA02EAD2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90A5D1-8218-AB83-8576-AE3E77F71C52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F673F-FA95-3394-910A-4928F0A555DF}"/>
              </a:ext>
            </a:extLst>
          </p:cNvPr>
          <p:cNvGrpSpPr/>
          <p:nvPr/>
        </p:nvGrpSpPr>
        <p:grpSpPr>
          <a:xfrm>
            <a:off x="10244455" y="2844181"/>
            <a:ext cx="1080000" cy="1080000"/>
            <a:chOff x="10272638" y="2351451"/>
            <a:chExt cx="1080000" cy="1080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F28617-F094-C4AB-28F4-FE5A8B6B8E7A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1FDFB-046E-9403-A91C-40A642B8F59F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7EBC74-A87A-9002-AE93-C6D06AAB6381}"/>
              </a:ext>
            </a:extLst>
          </p:cNvPr>
          <p:cNvGrpSpPr/>
          <p:nvPr/>
        </p:nvGrpSpPr>
        <p:grpSpPr>
          <a:xfrm>
            <a:off x="6108262" y="4231259"/>
            <a:ext cx="1080000" cy="1080000"/>
            <a:chOff x="10272638" y="2351451"/>
            <a:chExt cx="1080000" cy="1080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8EAF37-E6CA-095B-7AF8-7EC58E24D2C3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A5C7A0-383F-108F-64D4-A2EBB55112D5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D786DF-7890-F07E-4B83-DADE37E807B3}"/>
              </a:ext>
            </a:extLst>
          </p:cNvPr>
          <p:cNvGrpSpPr/>
          <p:nvPr/>
        </p:nvGrpSpPr>
        <p:grpSpPr>
          <a:xfrm>
            <a:off x="2319931" y="4231259"/>
            <a:ext cx="1080000" cy="1080000"/>
            <a:chOff x="10272638" y="2351451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58D165C-A544-0B08-353D-68A3EC6BD41D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E81E78-A48F-D604-5805-D766164A239E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6C2CDC-61D9-6E76-D774-2F829E882E98}"/>
              </a:ext>
            </a:extLst>
          </p:cNvPr>
          <p:cNvGrpSpPr/>
          <p:nvPr/>
        </p:nvGrpSpPr>
        <p:grpSpPr>
          <a:xfrm>
            <a:off x="1118119" y="5587942"/>
            <a:ext cx="1080000" cy="1080000"/>
            <a:chOff x="10272638" y="235145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F9488A-F678-B176-E379-A29925031A7C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0575BE-3EDF-305A-116F-C117C0EB4E06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8CE314-6EEB-BA25-B760-E3D4B948BCCC}"/>
              </a:ext>
            </a:extLst>
          </p:cNvPr>
          <p:cNvGrpSpPr/>
          <p:nvPr/>
        </p:nvGrpSpPr>
        <p:grpSpPr>
          <a:xfrm>
            <a:off x="2313331" y="5587942"/>
            <a:ext cx="1080000" cy="1080000"/>
            <a:chOff x="10272638" y="2351451"/>
            <a:chExt cx="1080000" cy="108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A623F50-303E-0B58-593A-079DECF4F32B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003325-4C83-1B56-15C0-7F39B6471530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645ABB-43E7-3C87-F9B3-BB9AB78188F1}"/>
              </a:ext>
            </a:extLst>
          </p:cNvPr>
          <p:cNvGrpSpPr/>
          <p:nvPr/>
        </p:nvGrpSpPr>
        <p:grpSpPr>
          <a:xfrm>
            <a:off x="7716655" y="4246395"/>
            <a:ext cx="1080000" cy="1080000"/>
            <a:chOff x="10272638" y="2351451"/>
            <a:chExt cx="1080000" cy="108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415FF26-1655-0A6E-4D67-55D675F8263A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347A99-9E58-268B-C147-AF3F7C687A46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BB1FE0-EE5A-EA47-8813-4F656A6A2F21}"/>
              </a:ext>
            </a:extLst>
          </p:cNvPr>
          <p:cNvGrpSpPr/>
          <p:nvPr/>
        </p:nvGrpSpPr>
        <p:grpSpPr>
          <a:xfrm>
            <a:off x="8854717" y="4246395"/>
            <a:ext cx="1080000" cy="1080000"/>
            <a:chOff x="10272638" y="2351451"/>
            <a:chExt cx="1080000" cy="1080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A1E526-8C8C-1796-6389-00D90276C437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2EBE17-5BF9-4398-3FBC-3E29C5D4662B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0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DCEE12-0ECE-A897-11B8-1A8C587072D0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 flipH="1">
            <a:off x="5199365" y="1310672"/>
            <a:ext cx="2060107" cy="14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F51C66-E1F3-E90F-AA71-D3D94DF936A9}"/>
              </a:ext>
            </a:extLst>
          </p:cNvPr>
          <p:cNvCxnSpPr>
            <a:cxnSpLocks/>
            <a:stCxn id="8" idx="4"/>
            <a:endCxn id="33" idx="0"/>
          </p:cNvCxnSpPr>
          <p:nvPr/>
        </p:nvCxnSpPr>
        <p:spPr>
          <a:xfrm>
            <a:off x="7259472" y="1310672"/>
            <a:ext cx="2525248" cy="173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3B8C6B-0730-EA8C-FB77-0B33BECE73AD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>
            <a:off x="5199365" y="2531257"/>
            <a:ext cx="876300" cy="29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24EA99-DA62-4CA6-B937-CF70D45F586B}"/>
              </a:ext>
            </a:extLst>
          </p:cNvPr>
          <p:cNvCxnSpPr>
            <a:cxnSpLocks/>
            <a:stCxn id="30" idx="0"/>
            <a:endCxn id="18" idx="4"/>
          </p:cNvCxnSpPr>
          <p:nvPr/>
        </p:nvCxnSpPr>
        <p:spPr>
          <a:xfrm flipV="1">
            <a:off x="4270900" y="2531257"/>
            <a:ext cx="928465" cy="321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75D6C8A-5707-582C-5573-585FFDAD8289}"/>
              </a:ext>
            </a:extLst>
          </p:cNvPr>
          <p:cNvCxnSpPr>
            <a:cxnSpLocks/>
            <a:stCxn id="45" idx="0"/>
            <a:endCxn id="30" idx="4"/>
          </p:cNvCxnSpPr>
          <p:nvPr/>
        </p:nvCxnSpPr>
        <p:spPr>
          <a:xfrm flipV="1">
            <a:off x="2859931" y="3933099"/>
            <a:ext cx="1410969" cy="29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D9925A-6356-C5D6-895C-6A82F0F4CCBE}"/>
              </a:ext>
            </a:extLst>
          </p:cNvPr>
          <p:cNvCxnSpPr>
            <a:cxnSpLocks/>
            <a:stCxn id="48" idx="0"/>
            <a:endCxn id="45" idx="4"/>
          </p:cNvCxnSpPr>
          <p:nvPr/>
        </p:nvCxnSpPr>
        <p:spPr>
          <a:xfrm flipV="1">
            <a:off x="1658119" y="5311259"/>
            <a:ext cx="1201812" cy="27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DE2FA3F-B76F-A4AB-639D-D2EC0632CF9D}"/>
              </a:ext>
            </a:extLst>
          </p:cNvPr>
          <p:cNvCxnSpPr>
            <a:cxnSpLocks/>
            <a:stCxn id="30" idx="4"/>
            <a:endCxn id="21" idx="0"/>
          </p:cNvCxnSpPr>
          <p:nvPr/>
        </p:nvCxnSpPr>
        <p:spPr>
          <a:xfrm flipH="1">
            <a:off x="3986015" y="3933099"/>
            <a:ext cx="284885" cy="29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8C8B4A1-6FD6-B5A0-7CC6-A5C21DB4F571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 flipH="1">
            <a:off x="5514102" y="3901481"/>
            <a:ext cx="561563" cy="32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AC988FD-06A8-DE7C-76A9-C10C0D9D6F1B}"/>
              </a:ext>
            </a:extLst>
          </p:cNvPr>
          <p:cNvCxnSpPr>
            <a:cxnSpLocks/>
            <a:stCxn id="24" idx="4"/>
            <a:endCxn id="42" idx="0"/>
          </p:cNvCxnSpPr>
          <p:nvPr/>
        </p:nvCxnSpPr>
        <p:spPr>
          <a:xfrm>
            <a:off x="6075665" y="3901481"/>
            <a:ext cx="572597" cy="32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BAE5488-5D7A-E0FB-1FAD-17A18E398584}"/>
              </a:ext>
            </a:extLst>
          </p:cNvPr>
          <p:cNvCxnSpPr>
            <a:cxnSpLocks/>
            <a:stCxn id="45" idx="4"/>
            <a:endCxn id="51" idx="0"/>
          </p:cNvCxnSpPr>
          <p:nvPr/>
        </p:nvCxnSpPr>
        <p:spPr>
          <a:xfrm flipH="1">
            <a:off x="2853331" y="5311259"/>
            <a:ext cx="6600" cy="27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4640B5-168E-268A-C8BE-FAEED0045B11}"/>
              </a:ext>
            </a:extLst>
          </p:cNvPr>
          <p:cNvCxnSpPr>
            <a:cxnSpLocks/>
            <a:stCxn id="33" idx="4"/>
            <a:endCxn id="36" idx="0"/>
          </p:cNvCxnSpPr>
          <p:nvPr/>
        </p:nvCxnSpPr>
        <p:spPr>
          <a:xfrm flipH="1">
            <a:off x="8854564" y="2564575"/>
            <a:ext cx="930156" cy="279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DCE7F7-DFFF-44EF-537C-3B8D7A806C2F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9784720" y="2564575"/>
            <a:ext cx="999735" cy="279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DF6BAB6-44B8-D4D9-F205-FC4C65613C34}"/>
              </a:ext>
            </a:extLst>
          </p:cNvPr>
          <p:cNvCxnSpPr>
            <a:cxnSpLocks/>
            <a:stCxn id="60" idx="0"/>
            <a:endCxn id="36" idx="4"/>
          </p:cNvCxnSpPr>
          <p:nvPr/>
        </p:nvCxnSpPr>
        <p:spPr>
          <a:xfrm flipV="1">
            <a:off x="8256655" y="3924181"/>
            <a:ext cx="597909" cy="32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404497C-DC2E-1467-225E-703DF4E7268F}"/>
              </a:ext>
            </a:extLst>
          </p:cNvPr>
          <p:cNvCxnSpPr>
            <a:cxnSpLocks/>
            <a:stCxn id="63" idx="0"/>
            <a:endCxn id="36" idx="4"/>
          </p:cNvCxnSpPr>
          <p:nvPr/>
        </p:nvCxnSpPr>
        <p:spPr>
          <a:xfrm flipH="1" flipV="1">
            <a:off x="8854564" y="3924181"/>
            <a:ext cx="540153" cy="32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E0B69BEA-9BC3-AB68-4BED-EF29B6C335C5}"/>
              </a:ext>
            </a:extLst>
          </p:cNvPr>
          <p:cNvSpPr txBox="1">
            <a:spLocks/>
          </p:cNvSpPr>
          <p:nvPr/>
        </p:nvSpPr>
        <p:spPr>
          <a:xfrm>
            <a:off x="434449" y="1202362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F(0) = 0</a:t>
            </a:r>
          </a:p>
          <a:p>
            <a:pPr marL="0" indent="0">
              <a:buNone/>
            </a:pPr>
            <a:r>
              <a:rPr lang="en-GB" dirty="0"/>
              <a:t>F(1) = 1</a:t>
            </a:r>
          </a:p>
          <a:p>
            <a:pPr marL="0" indent="0">
              <a:buNone/>
            </a:pPr>
            <a:r>
              <a:rPr lang="en-GB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3826217566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Microsoft Macintosh PowerPoint</Application>
  <PresentationFormat>Widescreen</PresentationFormat>
  <Paragraphs>272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DejaVu Sans Book</vt:lpstr>
      <vt:lpstr>Arial</vt:lpstr>
      <vt:lpstr>Calibri</vt:lpstr>
      <vt:lpstr>Cambria Math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Rekursion</vt:lpstr>
      <vt:lpstr>Rekursion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2022-09-05T12:01:20Z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